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8" r:id="rId5"/>
    <p:sldId id="261" r:id="rId6"/>
    <p:sldId id="259" r:id="rId7"/>
    <p:sldId id="266" r:id="rId8"/>
    <p:sldId id="265" r:id="rId9"/>
    <p:sldId id="262" r:id="rId10"/>
    <p:sldId id="263" r:id="rId11"/>
    <p:sldId id="264" r:id="rId12"/>
    <p:sldId id="267" r:id="rId13"/>
    <p:sldId id="270" r:id="rId14"/>
    <p:sldId id="272" r:id="rId15"/>
    <p:sldId id="268" r:id="rId16"/>
    <p:sldId id="273" r:id="rId17"/>
    <p:sldId id="271" r:id="rId18"/>
    <p:sldId id="269" r:id="rId19"/>
  </p:sldIdLst>
  <p:sldSz cx="9144000" cy="5143500" type="screen16x9"/>
  <p:notesSz cx="6858000" cy="9144000"/>
  <p:embeddedFontLst>
    <p:embeddedFont>
      <p:font typeface="Source Sans Pr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2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2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27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47009-8765-7B4C-9A98-5985DF7AC833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5961A-841F-2147-9FC8-596B741E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8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57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3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12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20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6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31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51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09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6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7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0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1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7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06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92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45961A-841F-2147-9FC8-596B741E00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5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9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37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4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6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2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5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4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8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2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1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3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BA9E3-7EE5-A24F-B8F5-4254B28823C5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D1F7A-BAAF-874D-AD75-E2F5AF5E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3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471" y="145599"/>
            <a:ext cx="7725416" cy="914041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Source Sans Pro"/>
                <a:cs typeface="Source Sans Pro"/>
              </a:rPr>
              <a:t>EPSCoR</a:t>
            </a:r>
            <a:r>
              <a:rPr lang="en-US" sz="3600" dirty="0" smtClean="0">
                <a:solidFill>
                  <a:schemeClr val="bg1"/>
                </a:solidFill>
                <a:latin typeface="Source Sans Pro"/>
                <a:cs typeface="Source Sans Pro"/>
              </a:rPr>
              <a:t> Greenhouse 9C</a:t>
            </a:r>
            <a:endParaRPr lang="en-US" sz="3600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875" y="1264445"/>
            <a:ext cx="5007769" cy="3458730"/>
          </a:xfrm>
          <a:noFill/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Summary: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180 Raspberry Pi bramble above GH9C on a gantry in a grid formation.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Goal: Capture and pull images autonomously then analyze pictures for phenotypic traits of plants in the greenhouse.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70" y="1264444"/>
            <a:ext cx="3458730" cy="34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Raspberry Pi Bramble: Octet and Grid Forms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08" y="1217873"/>
            <a:ext cx="2744145" cy="3895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2" y="1225017"/>
            <a:ext cx="2733050" cy="38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Source Sans Pro"/>
                <a:cs typeface="Source Sans Pro"/>
              </a:rPr>
              <a:t>Management of Raspberry Pi </a:t>
            </a:r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bramble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Ansible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uses playbooks to execute plays that are then executed on all or a limited number of hosts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I made several playbooks to handle: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Taking test pictures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Copying pictures from the bramble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Transferring the picture taking python script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Changing all of the SSH options (and reverting changes)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 full documentation of the process from initial SD cards to fully setup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Ansible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management can be found at my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github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:</a:t>
            </a:r>
          </a:p>
          <a:p>
            <a:pPr lvl="2"/>
            <a:r>
              <a:rPr lang="en-US" dirty="0">
                <a:solidFill>
                  <a:srgbClr val="05242F"/>
                </a:solidFill>
                <a:latin typeface="Source Sans Pro"/>
                <a:cs typeface="Source Sans Pro"/>
              </a:rPr>
              <a:t>https://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github.com/calizarr/EPSCoR_Bramble_GH9C</a:t>
            </a:r>
            <a:r>
              <a:rPr lang="en-US" dirty="0">
                <a:solidFill>
                  <a:srgbClr val="05242F"/>
                </a:solidFill>
                <a:latin typeface="Source Sans Pro"/>
                <a:cs typeface="Source Sans Pro"/>
              </a:rPr>
              <a:t>/</a:t>
            </a:r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1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4915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Adding GPS units to images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During the 3D reconstruction process, we found out that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VisualSFM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can use GPS data.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I chose a spot in Greenhouse 9C found its GPS coordinates, measured the distance from the spot to ShakoorCamera145.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Using ShakoorCamera145 as an origin, I used QGIS and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PyQGIS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to reconstruct the positioning of the bramble as a matrix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Stuart measured the corners of the greenhouse and found their coordinates as well as the distance from the northeast corner to ShakoorCamera21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Reconstructed bramble as matrix using ShakoorCamera21 as the origin.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Still a work in progress, but it should allow the 3D reconstruction to use real units when scaling and therefore allow us to measure items in the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301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QGIS Overlay (Google Maps Hybrid)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" t="2638" r="1"/>
          <a:stretch/>
        </p:blipFill>
        <p:spPr>
          <a:xfrm>
            <a:off x="1164201" y="1346106"/>
            <a:ext cx="6485096" cy="37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3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Raspberry Pi Cluster On QGIS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1" t="13611" r="396" b="25972"/>
          <a:stretch/>
        </p:blipFill>
        <p:spPr>
          <a:xfrm>
            <a:off x="0" y="1204486"/>
            <a:ext cx="4643945" cy="2174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1" t="13472" r="561" b="25972"/>
          <a:stretch/>
        </p:blipFill>
        <p:spPr>
          <a:xfrm>
            <a:off x="4500055" y="2959293"/>
            <a:ext cx="4643945" cy="21842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0358" y="1882937"/>
            <a:ext cx="38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Stuart’s Coordinates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4065" y="4034098"/>
            <a:ext cx="397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César’s Coordinates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00600" y="2067603"/>
            <a:ext cx="9572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3"/>
          </p:cNvCxnSpPr>
          <p:nvPr/>
        </p:nvCxnSpPr>
        <p:spPr>
          <a:xfrm>
            <a:off x="3321844" y="4218764"/>
            <a:ext cx="914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22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Results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165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>
                <a:solidFill>
                  <a:srgbClr val="05242F"/>
                </a:solidFill>
                <a:latin typeface="Source Sans Pro"/>
                <a:cs typeface="Source Sans Pro"/>
              </a:rPr>
              <a:t> 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are consistently reporting and establishing connections. Between 170-172 occasionally establish connection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Initial 3D reconstructions exist and as camera positions and angles are finalized, we keep improving them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Fully documented process</a:t>
            </a:r>
          </a:p>
        </p:txBody>
      </p:sp>
    </p:spTree>
    <p:extLst>
      <p:ext uri="{BB962C8B-B14F-4D97-AF65-F5344CB8AC3E}">
        <p14:creationId xmlns:p14="http://schemas.microsoft.com/office/powerpoint/2010/main" val="200851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3D Reconstruction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93" y="1235867"/>
            <a:ext cx="6993731" cy="37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3D Reconstructions: Connected Components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9" y="1242716"/>
            <a:ext cx="7030000" cy="38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8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Next Steps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 fontScale="92500"/>
          </a:bodyPr>
          <a:lstStyle/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Adding GPS units to image files to aid in 3D reconstruction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Also have proper units and scale for the 3D reconstruction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Finalize camera angles and positions to improve 3D reconstruction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Set the bramble to run autonomously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Take 3D reconstruction point cloud and analyze subsections (plants) to extract phenotypes</a:t>
            </a:r>
          </a:p>
        </p:txBody>
      </p:sp>
    </p:spTree>
    <p:extLst>
      <p:ext uri="{BB962C8B-B14F-4D97-AF65-F5344CB8AC3E}">
        <p14:creationId xmlns:p14="http://schemas.microsoft.com/office/powerpoint/2010/main" val="41410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Previous Efforts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Physical &amp; Hardware: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All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placed on overhead gantry in a grid formation</a:t>
            </a:r>
            <a:endParaRPr lang="en-US" dirty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Power strips with adapters and USB cables connected to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USB cable is Micro to Type A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Very similar (almost identical) to most Android smartphone chargers</a:t>
            </a:r>
          </a:p>
          <a:p>
            <a:pPr lvl="3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Power adapter for Raspberry Pi provides exactly 5V, 1A</a:t>
            </a:r>
          </a:p>
          <a:p>
            <a:pPr lvl="1"/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WiFi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Dongles attached for internet access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Initially,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Adafruit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dongles used for the Raspberry Pi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Changed to Element14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WiPi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dongles because of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WiFi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issues</a:t>
            </a:r>
          </a:p>
          <a:p>
            <a:pPr lvl="3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More powerful signal and ability to hold a signal connected longer</a:t>
            </a:r>
            <a:endParaRPr lang="en-US" dirty="0">
              <a:solidFill>
                <a:srgbClr val="05242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4090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Current Efforts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Physical &amp; Hardware: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The power strips and cables have remained the same, however, Stuart has made sure the power cables don’t have any loops to reduce electromagnetic interference</a:t>
            </a:r>
          </a:p>
          <a:p>
            <a:pPr lvl="2"/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WiFi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dongles remain the same as the Element14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WiPi</a:t>
            </a:r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Stuart is changing the angle of the cameras in order to increase the resolution of the 3D reconstruction</a:t>
            </a:r>
            <a:endParaRPr lang="en-US" dirty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0205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Previous Efforts cont.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Software &amp; Management: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Raspberry Pi used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Debian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</a:t>
            </a:r>
            <a:r>
              <a:rPr lang="en-US" i="1" dirty="0" smtClean="0">
                <a:solidFill>
                  <a:srgbClr val="05242F"/>
                </a:solidFill>
                <a:latin typeface="Source Sans Pro"/>
                <a:cs typeface="Source Sans Pro"/>
              </a:rPr>
              <a:t>Wheezy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(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Raspbian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version)</a:t>
            </a:r>
          </a:p>
          <a:p>
            <a:pPr lvl="1"/>
            <a:r>
              <a:rPr lang="en-US" dirty="0">
                <a:solidFill>
                  <a:srgbClr val="05242F"/>
                </a:solidFill>
                <a:latin typeface="Source Sans Pro"/>
                <a:cs typeface="Source Sans Pro"/>
              </a:rPr>
              <a:t>Quadrants of Raspberry </a:t>
            </a:r>
            <a:r>
              <a:rPr lang="en-US" dirty="0" err="1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>
                <a:solidFill>
                  <a:srgbClr val="05242F"/>
                </a:solidFill>
                <a:latin typeface="Source Sans Pro"/>
                <a:cs typeface="Source Sans Pro"/>
              </a:rPr>
              <a:t> would 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reboot at scheduled times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Ganglia installed on all the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to have an overview of the bramble with a 5-second delay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Any change to the bramble required changing each and every Raspberry Pi manually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The scheduled reboots would cause management to be unduly difficult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Pictures taken using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cronjob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on each Raspberry Pi independent of internet access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Pictures pushed to the infrastructure by each Raspberry Pi also using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cronjobs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.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Aside from files appearing on the infrastructure, no way to know how a file failed or if it failed to transfer</a:t>
            </a:r>
          </a:p>
          <a:p>
            <a:pPr lvl="1"/>
            <a:endParaRPr lang="en-US" dirty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1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607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Current Efforts cont.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 fontScale="62500" lnSpcReduction="20000"/>
          </a:bodyPr>
          <a:lstStyle/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Software &amp; Management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Raspberry Pi now have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Debian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</a:t>
            </a:r>
            <a:r>
              <a:rPr lang="en-US" i="1" dirty="0" smtClean="0">
                <a:solidFill>
                  <a:srgbClr val="05242F"/>
                </a:solidFill>
                <a:latin typeface="Source Sans Pro"/>
                <a:cs typeface="Source Sans Pro"/>
              </a:rPr>
              <a:t>Jessie 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(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Raspbian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version)</a:t>
            </a:r>
          </a:p>
          <a:p>
            <a:pPr lvl="3"/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Raspbian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has been integrated into the proper Linux branch making it a less experimental and more stable Linux OS with access to all the proper drivers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All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remain on at all times.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Ganglia reinstalled on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. All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rPIs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report to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serverpi</a:t>
            </a:r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Pictures taken with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cronjob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on each of the Raspberry Pi independent of internet access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Pictures pulled onto the infrastructure from each Raspberry Pi using a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cronjob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on </a:t>
            </a:r>
            <a:r>
              <a:rPr lang="en-US" i="1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chronos</a:t>
            </a:r>
            <a:r>
              <a:rPr lang="en-US" i="1" dirty="0" smtClean="0">
                <a:solidFill>
                  <a:srgbClr val="05242F"/>
                </a:solidFill>
                <a:latin typeface="Source Sans Pro"/>
                <a:cs typeface="Source Sans Pro"/>
              </a:rPr>
              <a:t> (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DDPSC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rsync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server)</a:t>
            </a:r>
          </a:p>
          <a:p>
            <a:pPr lvl="3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Logs kept from each job when pulled from the bramble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Using a deployment configuration engine called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Ansible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to manage the Raspberry Pi bramble from </a:t>
            </a:r>
            <a:r>
              <a:rPr lang="en-US" i="1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chronos</a:t>
            </a:r>
            <a:endParaRPr lang="en-US" dirty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3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Doesn’t require specialized setup on the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aside from Python 2.7+ and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ssh</a:t>
            </a:r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3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Can be installed via package manager or GitHub on the centralized server allowing for installation without administrator privileges</a:t>
            </a:r>
          </a:p>
          <a:p>
            <a:pPr lvl="3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86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FFFFFF"/>
                </a:solidFill>
                <a:latin typeface="Source Sans Pro"/>
                <a:cs typeface="Source Sans Pro"/>
              </a:rPr>
              <a:t>WiFi</a:t>
            </a:r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 Issues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 fontScale="55000" lnSpcReduction="20000"/>
          </a:bodyPr>
          <a:lstStyle/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The majority of the problems with the system stem from connection to each Raspberry Pi for either short time spans or the amount of time it takes to transfer a file</a:t>
            </a:r>
          </a:p>
          <a:p>
            <a:pPr lvl="1"/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WiFi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interference is the main cause of these issues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There are numerous wireless access points (WAPs) stationed in and around the greenhouse that cause interference as well as the 180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rPIs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themselves causing interference issues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Current solutions to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WiFi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interference: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We have two extra WAPs and four SSIDs being used exclusively for the bramble that stop the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being dropped from the network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The new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WiFi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dongles also help with stability of connection and ability to establish a connection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Decrease transmit power from each Raspberry Pi until it’s time to transfer files then up the transmit power for the duration of transfer time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Possible solutions to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WiFi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interference: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As recommended by IT, wire every Raspberry Pi to a switch that is directly connected to the internet</a:t>
            </a:r>
          </a:p>
          <a:p>
            <a:pPr lvl="3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No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WiFi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, no interference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Halfway wire the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, six at a time to a wireless bridge bringing the number of devices connected to each SSID/WAP to around 8 per SSID instead of 45 per SSID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If each Raspberry Pi has to be wireless and not just the entire system, then we can get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WiFi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dongles with directional antennas</a:t>
            </a:r>
          </a:p>
          <a:p>
            <a:pPr lvl="1"/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107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solidFill>
                  <a:srgbClr val="FFFFFF"/>
                </a:solidFill>
                <a:latin typeface="Source Sans Pro"/>
                <a:cs typeface="Source Sans Pro"/>
              </a:rPr>
              <a:t>WiFi</a:t>
            </a:r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 Issues cont.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In order to reduce the amount of data transferred between the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and the centralized server: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Removed reverse DNS lookup in SSH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SSH authorization is assumed to be correct instead of verified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All the Raspberry Pi IP addresses are assumed to be the correct ones and given to the correct machines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UTMP is disabled on the Raspberry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Pis</a:t>
            </a:r>
            <a:endParaRPr lang="en-US" dirty="0" smtClean="0">
              <a:solidFill>
                <a:srgbClr val="05242F"/>
              </a:solidFill>
              <a:latin typeface="Source Sans Pro"/>
              <a:cs typeface="Source Sans Pro"/>
            </a:endParaRP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Enabled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ControlMaster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for SSH which keeps an established connection open so multiple commands can use the same connection</a:t>
            </a:r>
          </a:p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RSH can be used, but is more insecure than SSH even with all the previous changes</a:t>
            </a:r>
          </a:p>
        </p:txBody>
      </p:sp>
    </p:spTree>
    <p:extLst>
      <p:ext uri="{BB962C8B-B14F-4D97-AF65-F5344CB8AC3E}">
        <p14:creationId xmlns:p14="http://schemas.microsoft.com/office/powerpoint/2010/main" val="188222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18" y="74162"/>
            <a:ext cx="3529013" cy="491217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Source Sans Pro"/>
                <a:cs typeface="Source Sans Pro"/>
              </a:rPr>
              <a:t>SD Cards: Labeled!</a:t>
            </a:r>
            <a:endParaRPr lang="en-US" sz="3600" dirty="0">
              <a:latin typeface="Source Sans Pro"/>
              <a:cs typeface="Source Sans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11" y="67016"/>
            <a:ext cx="4997901" cy="499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599"/>
            <a:ext cx="7899099" cy="91763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Source Sans Pro"/>
                <a:cs typeface="Source Sans Pro"/>
              </a:rPr>
              <a:t>Management of Raspberry Pi bramble</a:t>
            </a:r>
            <a:endParaRPr lang="en-US" sz="3600" dirty="0">
              <a:solidFill>
                <a:srgbClr val="FFFFFF"/>
              </a:solidFill>
              <a:latin typeface="Source Sans Pro"/>
              <a:cs typeface="Source Sans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194"/>
            <a:ext cx="8229600" cy="3663194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To manage the bramble,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Ansible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needs a list of host names or IP addresses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All of the </a:t>
            </a:r>
            <a:r>
              <a:rPr lang="en-US" dirty="0" err="1" smtClean="0">
                <a:solidFill>
                  <a:srgbClr val="05242F"/>
                </a:solidFill>
                <a:latin typeface="Source Sans Pro"/>
                <a:cs typeface="Source Sans Pro"/>
              </a:rPr>
              <a:t>rPIs</a:t>
            </a:r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 have been given static IP addresses ranging from 10.9.0.11 to 10.9.0.190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They are spaced out in a grid pattern and given their IP addresses in that order. </a:t>
            </a:r>
          </a:p>
          <a:p>
            <a:pPr lvl="2"/>
            <a:r>
              <a:rPr lang="en-US" dirty="0" smtClean="0">
                <a:solidFill>
                  <a:srgbClr val="05242F"/>
                </a:solidFill>
                <a:latin typeface="Source Sans Pro"/>
                <a:cs typeface="Source Sans Pro"/>
              </a:rPr>
              <a:t>The IP addresses are also translated into grid matrix coordinates (2D array instead of 1D array coordinates)</a:t>
            </a:r>
          </a:p>
        </p:txBody>
      </p:sp>
    </p:spTree>
    <p:extLst>
      <p:ext uri="{BB962C8B-B14F-4D97-AF65-F5344CB8AC3E}">
        <p14:creationId xmlns:p14="http://schemas.microsoft.com/office/powerpoint/2010/main" val="247282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5242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1201</Words>
  <Application>Microsoft Office PowerPoint</Application>
  <PresentationFormat>On-screen Show (16:9)</PresentationFormat>
  <Paragraphs>125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Source Sans Pro</vt:lpstr>
      <vt:lpstr>Calibri</vt:lpstr>
      <vt:lpstr>Office Theme</vt:lpstr>
      <vt:lpstr>EPSCoR Greenhouse 9C</vt:lpstr>
      <vt:lpstr>Previous Efforts</vt:lpstr>
      <vt:lpstr>Current Efforts</vt:lpstr>
      <vt:lpstr>Previous Efforts cont.</vt:lpstr>
      <vt:lpstr>Current Efforts cont.</vt:lpstr>
      <vt:lpstr>WiFi Issues</vt:lpstr>
      <vt:lpstr>WiFi Issues cont.</vt:lpstr>
      <vt:lpstr>SD Cards: Labeled!</vt:lpstr>
      <vt:lpstr>Management of Raspberry Pi bramble</vt:lpstr>
      <vt:lpstr>Raspberry Pi Bramble: Octet and Grid Forms</vt:lpstr>
      <vt:lpstr>Management of Raspberry Pi bramble</vt:lpstr>
      <vt:lpstr>Adding GPS units to images</vt:lpstr>
      <vt:lpstr>QGIS Overlay (Google Maps Hybrid)</vt:lpstr>
      <vt:lpstr>Raspberry Pi Cluster On QGIS</vt:lpstr>
      <vt:lpstr>Results</vt:lpstr>
      <vt:lpstr>3D Reconstruction</vt:lpstr>
      <vt:lpstr>3D Reconstructions: Connected Components</vt:lpstr>
      <vt:lpstr>Next Steps</vt:lpstr>
    </vt:vector>
  </TitlesOfParts>
  <Company>Stephens Creative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 Stephens</dc:creator>
  <cp:lastModifiedBy>Cesar Lizarraga</cp:lastModifiedBy>
  <cp:revision>111</cp:revision>
  <dcterms:created xsi:type="dcterms:W3CDTF">2014-02-19T22:01:40Z</dcterms:created>
  <dcterms:modified xsi:type="dcterms:W3CDTF">2016-05-09T14:41:39Z</dcterms:modified>
</cp:coreProperties>
</file>